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40" d="100"/>
          <a:sy n="140" d="100"/>
        </p:scale>
        <p:origin x="-15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93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36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84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58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22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797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1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66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620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6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ACD72-B9CC-42DF-96C0-B1C6AAA3A558}" type="datetimeFigureOut">
              <a:rPr lang="ru-RU" smtClean="0"/>
              <a:t>02.03.2015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AF12F-E510-4DC8-A2F7-B730736563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0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gif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7"/>
            <a:ext cx="6480718" cy="60534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3568" y="947625"/>
            <a:ext cx="233189" cy="23318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68" y="889328"/>
            <a:ext cx="76619" cy="11659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726" y="1268760"/>
            <a:ext cx="76619" cy="11659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49345" y="742771"/>
            <a:ext cx="146557" cy="14655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0057" y="1327057"/>
            <a:ext cx="146557" cy="14655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21420" y="672031"/>
            <a:ext cx="238612" cy="23861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6876" y="674125"/>
            <a:ext cx="215203" cy="21520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17756">
            <a:off x="5270520" y="650520"/>
            <a:ext cx="262412" cy="26241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973" y="885942"/>
            <a:ext cx="76619" cy="11659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830" y="1259386"/>
            <a:ext cx="76619" cy="11659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44763" y="757385"/>
            <a:ext cx="146557" cy="14655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2251" y="1368239"/>
            <a:ext cx="146557" cy="14655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971" y="1005922"/>
            <a:ext cx="212698" cy="23633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4603" y="1380213"/>
            <a:ext cx="148251" cy="13248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6189" y="2791436"/>
            <a:ext cx="109800" cy="16708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81253" y="1346026"/>
            <a:ext cx="178556" cy="17855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633" y="1572887"/>
            <a:ext cx="146557" cy="146557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35" y="1335942"/>
            <a:ext cx="182496" cy="182496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45409" y="1522540"/>
            <a:ext cx="178267" cy="178267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88" y="2708920"/>
            <a:ext cx="166888" cy="22231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26189" y="4912525"/>
            <a:ext cx="109800" cy="16708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35" y="5050969"/>
            <a:ext cx="146557" cy="146557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50988" y="4799171"/>
            <a:ext cx="146557" cy="14655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7503" y="1108042"/>
            <a:ext cx="192593" cy="19259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567" y="843820"/>
            <a:ext cx="2611433" cy="208741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44" name="TextBox 43"/>
          <p:cNvSpPr txBox="1"/>
          <p:nvPr/>
        </p:nvSpPr>
        <p:spPr>
          <a:xfrm>
            <a:off x="6705032" y="3260883"/>
            <a:ext cx="221512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МБДОУ детский сад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№18 «Ласточка» комбинированного вида ЕМР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7452320" y="1918869"/>
            <a:ext cx="288032" cy="12941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987824" y="37194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5900897" y="700916"/>
            <a:ext cx="1143" cy="694270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059019" y="1528514"/>
            <a:ext cx="432047" cy="0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059019" y="4996068"/>
            <a:ext cx="241173" cy="0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Рисунок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50988" y="2684340"/>
            <a:ext cx="146557" cy="14655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709" y="2929880"/>
            <a:ext cx="146557" cy="146557"/>
          </a:xfrm>
          <a:prstGeom prst="rect">
            <a:avLst/>
          </a:prstGeom>
        </p:spPr>
      </p:pic>
      <p:cxnSp>
        <p:nvCxnSpPr>
          <p:cNvPr id="51" name="Прямая со стрелкой 50"/>
          <p:cNvCxnSpPr/>
          <p:nvPr/>
        </p:nvCxnSpPr>
        <p:spPr>
          <a:xfrm>
            <a:off x="6063457" y="2874979"/>
            <a:ext cx="287226" cy="0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3311035" y="706065"/>
            <a:ext cx="1143" cy="694270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720211" y="1819471"/>
            <a:ext cx="9012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2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940449" y="1719444"/>
            <a:ext cx="9012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Строителей, 12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976607" y="4289961"/>
            <a:ext cx="742511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00" dirty="0" smtClean="0">
                <a:latin typeface="Times New Roman" pitchFamily="18" charset="0"/>
                <a:cs typeface="Times New Roman" pitchFamily="18" charset="0"/>
              </a:rPr>
              <a:t>ул. Молодежная, 4А</a:t>
            </a:r>
            <a:endParaRPr lang="ru-RU" sz="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526894" y="4245767"/>
            <a:ext cx="101021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10А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16200000">
            <a:off x="2802069" y="2338457"/>
            <a:ext cx="9012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4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 rot="16200000">
            <a:off x="2133191" y="2260236"/>
            <a:ext cx="9012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6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16200000">
            <a:off x="1432420" y="2269447"/>
            <a:ext cx="9012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8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 rot="16200000">
            <a:off x="742597" y="2291889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10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 rot="16200000">
            <a:off x="22517" y="2280265"/>
            <a:ext cx="94609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Молодежная, 12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16200000">
            <a:off x="3820829" y="3795162"/>
            <a:ext cx="90120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Строителей, 8б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 rot="16200000">
            <a:off x="4528649" y="3810552"/>
            <a:ext cx="89639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Строителей, 8а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 rot="16200000">
            <a:off x="5257339" y="3808147"/>
            <a:ext cx="85632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Строителей, 8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 rot="16200000">
            <a:off x="5284088" y="5579777"/>
            <a:ext cx="85632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ул. Строителей, 6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647864" y="4951866"/>
            <a:ext cx="6703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пр. Мира, 14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60375" y="4747320"/>
            <a:ext cx="6703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пр. Мира, 16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585306" y="5608299"/>
            <a:ext cx="4536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пр. Мира, 16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16200000">
            <a:off x="4399607" y="5467287"/>
            <a:ext cx="11544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МБОУ школа №3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514791" y="3775795"/>
            <a:ext cx="98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МБДОУ №20 «Сказка»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867822" y="3775795"/>
            <a:ext cx="988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МБДОУ №18 «Ласточка»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647864" y="6007939"/>
            <a:ext cx="6703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latin typeface="Times New Roman" pitchFamily="18" charset="0"/>
                <a:cs typeface="Times New Roman" pitchFamily="18" charset="0"/>
              </a:rPr>
              <a:t>пр. Мира, 12</a:t>
            </a: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6732240" y="6117490"/>
            <a:ext cx="504056" cy="0"/>
          </a:xfrm>
          <a:prstGeom prst="straightConnector1">
            <a:avLst/>
          </a:prstGeom>
          <a:ln w="95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732240" y="5301208"/>
            <a:ext cx="504056" cy="1440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18651" y="5502829"/>
            <a:ext cx="331237" cy="504057"/>
          </a:xfrm>
          <a:prstGeom prst="rect">
            <a:avLst/>
          </a:prstGeom>
        </p:spPr>
      </p:pic>
      <p:cxnSp>
        <p:nvCxnSpPr>
          <p:cNvPr id="81" name="Прямая со стрелкой 80"/>
          <p:cNvCxnSpPr/>
          <p:nvPr/>
        </p:nvCxnSpPr>
        <p:spPr>
          <a:xfrm>
            <a:off x="6732240" y="6381328"/>
            <a:ext cx="504056" cy="0"/>
          </a:xfrm>
          <a:prstGeom prst="straightConnector1">
            <a:avLst/>
          </a:prstGeom>
          <a:ln w="9525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7250412" y="5243652"/>
            <a:ext cx="10967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роезжая часть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236298" y="5589237"/>
            <a:ext cx="16033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опасный участок дороги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236296" y="5969466"/>
            <a:ext cx="16578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вижение воспитанников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236298" y="6222596"/>
            <a:ext cx="1810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вижение транспортных  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средств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50906" y="62035"/>
            <a:ext cx="6915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ПЛАН-СХЕМА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МБДОУ детский сад №18 «Ласточка» комбинированного вида ЕМР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37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139</Words>
  <Application>Microsoft Office PowerPoint</Application>
  <PresentationFormat>Экран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2015-02-27T09:18:07Z</dcterms:created>
  <dcterms:modified xsi:type="dcterms:W3CDTF">2015-03-02T05:32:23Z</dcterms:modified>
</cp:coreProperties>
</file>